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  <p:sldId id="266" r:id="rId9"/>
    <p:sldId id="272" r:id="rId10"/>
    <p:sldId id="273" r:id="rId11"/>
    <p:sldId id="263" r:id="rId12"/>
    <p:sldId id="269" r:id="rId13"/>
  </p:sldIdLst>
  <p:sldSz cx="12192000" cy="6858000"/>
  <p:notesSz cx="6858000" cy="9144000"/>
  <p:embeddedFontLst>
    <p:embeddedFont>
      <p:font typeface="나눔바른고딕" panose="020B0600000101010101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야놀자 야체 R" panose="02020603020101020101" pitchFamily="18" charset="-127"/>
      <p:regular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681"/>
    <a:srgbClr val="2F3540"/>
    <a:srgbClr val="666A73"/>
    <a:srgbClr val="F2EDE4"/>
    <a:srgbClr val="D9D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5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B1EA9-6C78-42C8-A0FD-6FAA285F4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2C52EC-3673-4EC4-8A00-717DD509C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7CCD0-D080-481A-8D6E-B60CD2AB2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3AC93-FE5A-4F76-9701-00DFE5B8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E9766-B9AA-4B2E-AFDA-ED147ADE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78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53F87-748D-4977-A431-28A10E0C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ACCD28-85A4-4A97-B3C5-1C6531E65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D6B96-1171-465B-8423-8E97A453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15B841-5D44-4F9C-B963-48895BA7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35B58E-FD18-4ABE-9ECD-E4D4F9D9E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8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C35152-D566-4B06-9466-D785E5F524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AB33E8-B10B-480A-BD00-ED0EF22B2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97B133-62D4-4856-9B52-F3A2E58A8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2A541E-5735-4362-86E2-AEA0306FC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DBE66-E9B4-4858-B5CE-18162EF5E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36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B2832-16E5-415C-B3E2-A8E7E62A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D6EACA-0912-45AA-8567-8FCDEA11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E2061A-2009-4224-AB03-C046EB376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FBE69-8517-4DF1-97C9-F998BC34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DF2E15-D531-49A7-B14E-CF19D6E5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12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3D00A-1DCF-47BB-8910-13B8E379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16645-4FF0-4938-BADB-C225EA045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83610-A1EF-4AA2-9B1B-D5E36BE4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9DB18-2B18-4A91-B261-1A5830AB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C6368-D8FA-4D4D-A8F8-DDCE2BC9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1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9DCE1-8A5C-4602-8F33-50281D46E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8C573-CC27-4B90-A0E7-942B5BA44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A972B6-3798-40BA-B4FE-B530AD6CC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69EB1C-9F1B-4825-93AB-7502C596D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57B9D8-C5DE-468E-8243-F6F8C459C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0D8AB-8237-43BE-B68D-03E4C830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2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84268-9841-41BC-B43A-A316236EA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F3525-F4E1-43A7-87E1-87D6FD7F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78A83C-8547-43D8-92C1-ECC8786D2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3E2326-B49D-49E7-A189-72C6DEBFC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859BA0-6460-4B9E-BC7F-26F284387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0930F1-2CA9-4CF2-9589-29971FA1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1DF835-61BB-4302-832D-9D13CD4F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DF5797-0F3A-4397-8315-E49B8E9C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07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55191-F2B2-4E73-B27C-C32B3C19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7EA26B-94D5-4FF1-A54C-346B1B04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E3A386-71A1-41FF-BAFD-C65686BB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F5999F-412C-4056-8661-0C4D19146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88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A4A612-DC3A-4C36-A7E2-D44A664C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140DF0C-78CB-479B-BE38-54C4CA73B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04BC6A-36C9-463B-B5A5-B2D590EFC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43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95DCD0-033A-42DD-AC1B-6B8D33519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D8C2E0-7E35-4344-BFFD-74EC1E22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768B5-AD2B-434A-A419-B76531B3A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DF5E5-FF2E-4DDB-8796-492B9D08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912C2-9964-4318-A1BB-858468064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345980-050F-43E6-874F-38F30222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70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160BA-F99B-48FC-82F0-B154202C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554B4F-3B80-4489-B909-87079797A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398AB0-45F0-47F0-81FF-344441EA8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CFFB26-B401-4068-9228-4BA0D5CA0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621B-7737-4BB7-ADD9-D514A9D13F17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02D12-BDC5-4781-93F4-B94E6FF8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77B14C-EC84-4ABD-BD91-91B2711E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0349-F093-4D23-97C0-FF1A9CD4FA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7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900C16-2344-4835-9048-DED6AC2BB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83C0BC-0ACB-4E98-9F77-B9F9C4343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F7D9D-0945-44AE-8141-09D94FE431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88BE621B-7737-4BB7-ADD9-D514A9D13F17}" type="datetimeFigureOut">
              <a:rPr lang="ko-KR" altLang="en-US" smtClean="0"/>
              <a:pPr/>
              <a:t>2020-02-26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6FEA9-0185-4928-B564-12D6695C5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9E4DD3-2333-4494-BAB2-114EF5951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50349-F093-4D23-97C0-FF1A9CD4FA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02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8FCEA7-D342-4F0A-A2E5-12637B620DF7}"/>
              </a:ext>
            </a:extLst>
          </p:cNvPr>
          <p:cNvSpPr/>
          <p:nvPr/>
        </p:nvSpPr>
        <p:spPr>
          <a:xfrm>
            <a:off x="3410357" y="1436809"/>
            <a:ext cx="5371285" cy="39843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2725D5-1F31-4D44-80E2-A226DFB4BB2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3410357" cy="14368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D9F812-56B8-4A2B-863B-2252DAD3844A}"/>
              </a:ext>
            </a:extLst>
          </p:cNvPr>
          <p:cNvCxnSpPr>
            <a:cxnSpLocks/>
          </p:cNvCxnSpPr>
          <p:nvPr/>
        </p:nvCxnSpPr>
        <p:spPr>
          <a:xfrm>
            <a:off x="8781642" y="5421190"/>
            <a:ext cx="3410357" cy="14368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D85781-73D1-4A2F-AD33-8EF821869716}"/>
              </a:ext>
            </a:extLst>
          </p:cNvPr>
          <p:cNvSpPr txBox="1"/>
          <p:nvPr/>
        </p:nvSpPr>
        <p:spPr>
          <a:xfrm>
            <a:off x="4249615" y="2162908"/>
            <a:ext cx="396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함께 </a:t>
            </a:r>
            <a:r>
              <a:rPr lang="ko-KR" altLang="en-US" sz="32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할래</a:t>
            </a:r>
            <a:r>
              <a:rPr lang="en-US" altLang="ko-KR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algn="ctr"/>
            <a:r>
              <a:rPr lang="ko-KR" altLang="en-US" sz="2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대학생 팀플 구인 어플</a:t>
            </a:r>
            <a:endParaRPr lang="en-US" altLang="ko-KR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발표회</a:t>
            </a:r>
            <a:endParaRPr lang="en-US" altLang="ko-KR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32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김나연</a:t>
            </a:r>
            <a:endParaRPr lang="en-US" altLang="ko-KR" sz="15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5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김미경</a:t>
            </a:r>
          </a:p>
        </p:txBody>
      </p:sp>
    </p:spTree>
    <p:extLst>
      <p:ext uri="{BB962C8B-B14F-4D97-AF65-F5344CB8AC3E}">
        <p14:creationId xmlns:p14="http://schemas.microsoft.com/office/powerpoint/2010/main" val="435546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9227-16E5-42A2-A3E1-28878D3C6D23}"/>
              </a:ext>
            </a:extLst>
          </p:cNvPr>
          <p:cNvSpPr txBox="1"/>
          <p:nvPr/>
        </p:nvSpPr>
        <p:spPr>
          <a:xfrm>
            <a:off x="173634" y="280943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미완성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C2C73611-2497-44E8-B8D8-4392C16BA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373" y="1450494"/>
            <a:ext cx="2269254" cy="4034229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902B4CBB-DFE5-47B0-9726-F5D740174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909" y="1450494"/>
            <a:ext cx="2269254" cy="4034229"/>
          </a:xfrm>
          <a:prstGeom prst="rect">
            <a:avLst/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3A22C0E0-0121-40F9-BA1D-C6B671235C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" b="5634"/>
          <a:stretch/>
        </p:blipFill>
        <p:spPr>
          <a:xfrm>
            <a:off x="2204788" y="1481382"/>
            <a:ext cx="2148349" cy="40342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506022-2D31-45AA-9DF9-E928648AE944}"/>
              </a:ext>
            </a:extLst>
          </p:cNvPr>
          <p:cNvSpPr txBox="1"/>
          <p:nvPr/>
        </p:nvSpPr>
        <p:spPr>
          <a:xfrm>
            <a:off x="4814914" y="5969562"/>
            <a:ext cx="303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폴더 생성 및 프로젝트 관리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CCBBC1A-23F0-42C9-BFCD-87BD3B525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137" y="5969562"/>
            <a:ext cx="342900" cy="3429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3F36D37-CC8C-4E1B-8C4C-D0C028FCA023}"/>
              </a:ext>
            </a:extLst>
          </p:cNvPr>
          <p:cNvCxnSpPr>
            <a:cxnSpLocks/>
          </p:cNvCxnSpPr>
          <p:nvPr/>
        </p:nvCxnSpPr>
        <p:spPr>
          <a:xfrm>
            <a:off x="3129515" y="1899138"/>
            <a:ext cx="2035966" cy="1529862"/>
          </a:xfrm>
          <a:prstGeom prst="straightConnector1">
            <a:avLst/>
          </a:prstGeom>
          <a:ln w="57150">
            <a:solidFill>
              <a:srgbClr val="8C868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1953F1-619F-44B5-AFB6-5D6060DA081B}"/>
              </a:ext>
            </a:extLst>
          </p:cNvPr>
          <p:cNvCxnSpPr>
            <a:cxnSpLocks/>
          </p:cNvCxnSpPr>
          <p:nvPr/>
        </p:nvCxnSpPr>
        <p:spPr>
          <a:xfrm flipV="1">
            <a:off x="5631473" y="1612527"/>
            <a:ext cx="2453054" cy="1816472"/>
          </a:xfrm>
          <a:prstGeom prst="straightConnector1">
            <a:avLst/>
          </a:prstGeom>
          <a:ln w="57150">
            <a:solidFill>
              <a:srgbClr val="8C868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6B4EA9-7B72-4595-836E-BEFF360B17A5}"/>
              </a:ext>
            </a:extLst>
          </p:cNvPr>
          <p:cNvSpPr txBox="1"/>
          <p:nvPr/>
        </p:nvSpPr>
        <p:spPr>
          <a:xfrm>
            <a:off x="6040085" y="2074803"/>
            <a:ext cx="4264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+1</a:t>
            </a:r>
            <a:endParaRPr lang="ko-KR" altLang="en-US" sz="1300" dirty="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20964-1A3B-414A-A8EC-EF65F23A781E}"/>
              </a:ext>
            </a:extLst>
          </p:cNvPr>
          <p:cNvSpPr txBox="1"/>
          <p:nvPr/>
        </p:nvSpPr>
        <p:spPr>
          <a:xfrm>
            <a:off x="6466512" y="2074803"/>
            <a:ext cx="4264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+1</a:t>
            </a:r>
            <a:endParaRPr lang="ko-KR" altLang="en-US" sz="1300" dirty="0">
              <a:solidFill>
                <a:srgbClr val="FF0000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9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9227-16E5-42A2-A3E1-28878D3C6D23}"/>
              </a:ext>
            </a:extLst>
          </p:cNvPr>
          <p:cNvSpPr txBox="1"/>
          <p:nvPr/>
        </p:nvSpPr>
        <p:spPr>
          <a:xfrm>
            <a:off x="175089" y="280487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B26D595-3C8F-4875-BC72-70A01AF3D681}"/>
              </a:ext>
            </a:extLst>
          </p:cNvPr>
          <p:cNvGrpSpPr/>
          <p:nvPr/>
        </p:nvGrpSpPr>
        <p:grpSpPr>
          <a:xfrm>
            <a:off x="2629926" y="2171734"/>
            <a:ext cx="3466074" cy="3400548"/>
            <a:chOff x="2182514" y="2165547"/>
            <a:chExt cx="3466074" cy="340054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1347C4F-E8D8-4742-961B-6D1A4F2D2ADA}"/>
                </a:ext>
              </a:extLst>
            </p:cNvPr>
            <p:cNvGrpSpPr/>
            <p:nvPr/>
          </p:nvGrpSpPr>
          <p:grpSpPr>
            <a:xfrm>
              <a:off x="2629820" y="2165547"/>
              <a:ext cx="3018768" cy="2684672"/>
              <a:chOff x="4385585" y="1941313"/>
              <a:chExt cx="3420829" cy="3420829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4FBDC5A2-870B-41C2-A0A3-277C74AD3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5585" y="1941313"/>
                <a:ext cx="3420829" cy="3420829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BC887B05-3C83-4018-B269-75A563782F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6281" y="3469765"/>
                <a:ext cx="363924" cy="36392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0254E1B5-CA0C-428F-BE4E-A6131307D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5210" y="2578968"/>
                <a:ext cx="536380" cy="53638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F90E96-EEE4-44F9-AC61-8C86216A1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1438" y="4655511"/>
                <a:ext cx="363924" cy="363924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DA36B4-3D69-45E9-812C-CAEC96312EB2}"/>
                </a:ext>
              </a:extLst>
            </p:cNvPr>
            <p:cNvSpPr txBox="1"/>
            <p:nvPr/>
          </p:nvSpPr>
          <p:spPr>
            <a:xfrm>
              <a:off x="2182514" y="5135208"/>
              <a:ext cx="334720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 사용자 확대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5DF2DEC-7B4F-466D-8DF1-256F52D4191B}"/>
              </a:ext>
            </a:extLst>
          </p:cNvPr>
          <p:cNvGrpSpPr/>
          <p:nvPr/>
        </p:nvGrpSpPr>
        <p:grpSpPr>
          <a:xfrm>
            <a:off x="6214869" y="1662762"/>
            <a:ext cx="3347207" cy="4418493"/>
            <a:chOff x="6720356" y="1805015"/>
            <a:chExt cx="3347207" cy="441849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4F0D4E0-F587-40E2-B1AB-01C385C93F0F}"/>
                </a:ext>
              </a:extLst>
            </p:cNvPr>
            <p:cNvSpPr txBox="1"/>
            <p:nvPr/>
          </p:nvSpPr>
          <p:spPr>
            <a:xfrm>
              <a:off x="6720356" y="5115512"/>
              <a:ext cx="334720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방식</a:t>
              </a:r>
              <a:endParaRPr lang="en-US" altLang="ko-KR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장소 대여 기능 추가</a:t>
              </a:r>
            </a:p>
            <a:p>
              <a:pPr algn="ctr"/>
              <a:r>
                <a:rPr lang="ko-KR" altLang="en-US" sz="22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포폴</a:t>
              </a:r>
              <a:r>
                <a:rPr lang="ko-KR" altLang="en-US" sz="2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업로드 방식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D5CF2E-267F-446B-82F4-156C4D12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370" y="1805015"/>
              <a:ext cx="3081177" cy="3081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64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8FCEA7-D342-4F0A-A2E5-12637B620DF7}"/>
              </a:ext>
            </a:extLst>
          </p:cNvPr>
          <p:cNvSpPr/>
          <p:nvPr/>
        </p:nvSpPr>
        <p:spPr>
          <a:xfrm>
            <a:off x="3410357" y="1436809"/>
            <a:ext cx="5371285" cy="39843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22725D5-1F31-4D44-80E2-A226DFB4BB2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3410357" cy="14368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CD9F812-56B8-4A2B-863B-2252DAD3844A}"/>
              </a:ext>
            </a:extLst>
          </p:cNvPr>
          <p:cNvCxnSpPr>
            <a:cxnSpLocks/>
          </p:cNvCxnSpPr>
          <p:nvPr/>
        </p:nvCxnSpPr>
        <p:spPr>
          <a:xfrm>
            <a:off x="8781642" y="5421190"/>
            <a:ext cx="3410357" cy="14368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D85781-73D1-4A2F-AD33-8EF821869716}"/>
              </a:ext>
            </a:extLst>
          </p:cNvPr>
          <p:cNvSpPr txBox="1"/>
          <p:nvPr/>
        </p:nvSpPr>
        <p:spPr>
          <a:xfrm>
            <a:off x="4114800" y="2998113"/>
            <a:ext cx="396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5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55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55CED14-7740-4FEB-A485-060B7D33CE70}"/>
              </a:ext>
            </a:extLst>
          </p:cNvPr>
          <p:cNvSpPr txBox="1"/>
          <p:nvPr/>
        </p:nvSpPr>
        <p:spPr>
          <a:xfrm>
            <a:off x="396949" y="536461"/>
            <a:ext cx="461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</a:t>
            </a:r>
            <a:endParaRPr lang="ko-KR" altLang="en-US" sz="36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D2CDCC11-E57B-46E9-85AE-A86CA1D62556}"/>
              </a:ext>
            </a:extLst>
          </p:cNvPr>
          <p:cNvSpPr/>
          <p:nvPr/>
        </p:nvSpPr>
        <p:spPr>
          <a:xfrm>
            <a:off x="2904167" y="2753004"/>
            <a:ext cx="1170458" cy="1009016"/>
          </a:xfrm>
          <a:prstGeom prst="hexagon">
            <a:avLst/>
          </a:prstGeom>
          <a:solidFill>
            <a:srgbClr val="D9D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AE9A7991-8F72-465E-ADB9-FD4247ED4C20}"/>
              </a:ext>
            </a:extLst>
          </p:cNvPr>
          <p:cNvSpPr/>
          <p:nvPr/>
        </p:nvSpPr>
        <p:spPr>
          <a:xfrm>
            <a:off x="3910539" y="2154037"/>
            <a:ext cx="1170458" cy="1009016"/>
          </a:xfrm>
          <a:prstGeom prst="hexagon">
            <a:avLst/>
          </a:prstGeom>
          <a:solidFill>
            <a:srgbClr val="8C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70D88B1D-F35F-4309-B33A-0D6AA751EA34}"/>
              </a:ext>
            </a:extLst>
          </p:cNvPr>
          <p:cNvSpPr/>
          <p:nvPr/>
        </p:nvSpPr>
        <p:spPr>
          <a:xfrm>
            <a:off x="3935525" y="3315453"/>
            <a:ext cx="1170458" cy="1009016"/>
          </a:xfrm>
          <a:prstGeom prst="hexagon">
            <a:avLst/>
          </a:prstGeom>
          <a:solidFill>
            <a:srgbClr val="D9D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AF1F0C2E-B7BA-4863-9B19-750A1824826E}"/>
              </a:ext>
            </a:extLst>
          </p:cNvPr>
          <p:cNvSpPr/>
          <p:nvPr/>
        </p:nvSpPr>
        <p:spPr>
          <a:xfrm>
            <a:off x="4966883" y="2753004"/>
            <a:ext cx="1170458" cy="1009016"/>
          </a:xfrm>
          <a:prstGeom prst="hexagon">
            <a:avLst/>
          </a:prstGeom>
          <a:solidFill>
            <a:srgbClr val="D9D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71AF53E3-5506-4137-9982-AD393C5EB9C6}"/>
              </a:ext>
            </a:extLst>
          </p:cNvPr>
          <p:cNvSpPr/>
          <p:nvPr/>
        </p:nvSpPr>
        <p:spPr>
          <a:xfrm>
            <a:off x="6010511" y="2154037"/>
            <a:ext cx="1170458" cy="1009016"/>
          </a:xfrm>
          <a:prstGeom prst="hexagon">
            <a:avLst/>
          </a:prstGeom>
          <a:solidFill>
            <a:srgbClr val="D9D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875590D5-CFB4-4BBF-9485-ABB8F76DEA97}"/>
              </a:ext>
            </a:extLst>
          </p:cNvPr>
          <p:cNvSpPr/>
          <p:nvPr/>
        </p:nvSpPr>
        <p:spPr>
          <a:xfrm>
            <a:off x="8110483" y="2154037"/>
            <a:ext cx="1170458" cy="1009016"/>
          </a:xfrm>
          <a:prstGeom prst="hexagon">
            <a:avLst/>
          </a:prstGeom>
          <a:solidFill>
            <a:srgbClr val="D9D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7DC615CA-EA85-445A-9985-7E4F77E1E42B}"/>
              </a:ext>
            </a:extLst>
          </p:cNvPr>
          <p:cNvSpPr/>
          <p:nvPr/>
        </p:nvSpPr>
        <p:spPr>
          <a:xfrm>
            <a:off x="4966883" y="3914420"/>
            <a:ext cx="1170458" cy="1009016"/>
          </a:xfrm>
          <a:prstGeom prst="hexagon">
            <a:avLst/>
          </a:prstGeom>
          <a:solidFill>
            <a:srgbClr val="8C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0E0EF61-CDAE-4C04-8E12-005B28F4BBC4}"/>
              </a:ext>
            </a:extLst>
          </p:cNvPr>
          <p:cNvSpPr/>
          <p:nvPr/>
        </p:nvSpPr>
        <p:spPr>
          <a:xfrm>
            <a:off x="5998241" y="3315453"/>
            <a:ext cx="1170458" cy="1009016"/>
          </a:xfrm>
          <a:prstGeom prst="hexagon">
            <a:avLst/>
          </a:prstGeom>
          <a:solidFill>
            <a:srgbClr val="8C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76B5FA84-4121-4ECC-8329-2721C8B1CFC8}"/>
              </a:ext>
            </a:extLst>
          </p:cNvPr>
          <p:cNvSpPr/>
          <p:nvPr/>
        </p:nvSpPr>
        <p:spPr>
          <a:xfrm>
            <a:off x="7041869" y="2753004"/>
            <a:ext cx="1170458" cy="1009016"/>
          </a:xfrm>
          <a:prstGeom prst="hexagon">
            <a:avLst/>
          </a:prstGeom>
          <a:solidFill>
            <a:srgbClr val="8C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8BEEB156-2A9B-4F3C-8D16-6DD058786AF3}"/>
              </a:ext>
            </a:extLst>
          </p:cNvPr>
          <p:cNvSpPr/>
          <p:nvPr/>
        </p:nvSpPr>
        <p:spPr>
          <a:xfrm>
            <a:off x="7058993" y="3905733"/>
            <a:ext cx="1170458" cy="1009016"/>
          </a:xfrm>
          <a:prstGeom prst="hexagon">
            <a:avLst/>
          </a:prstGeom>
          <a:solidFill>
            <a:srgbClr val="D9D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5F0FE097-8367-4663-9355-D6D3A7F1C123}"/>
              </a:ext>
            </a:extLst>
          </p:cNvPr>
          <p:cNvSpPr/>
          <p:nvPr/>
        </p:nvSpPr>
        <p:spPr>
          <a:xfrm>
            <a:off x="8119745" y="3315453"/>
            <a:ext cx="1170458" cy="1009016"/>
          </a:xfrm>
          <a:prstGeom prst="hexagon">
            <a:avLst/>
          </a:prstGeom>
          <a:solidFill>
            <a:srgbClr val="8C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F95C99A-24AF-4FDA-9D8B-433629D609A6}"/>
              </a:ext>
            </a:extLst>
          </p:cNvPr>
          <p:cNvCxnSpPr>
            <a:cxnSpLocks/>
          </p:cNvCxnSpPr>
          <p:nvPr/>
        </p:nvCxnSpPr>
        <p:spPr>
          <a:xfrm>
            <a:off x="3461042" y="2289544"/>
            <a:ext cx="0" cy="463460"/>
          </a:xfrm>
          <a:prstGeom prst="line">
            <a:avLst/>
          </a:prstGeom>
          <a:ln w="12700">
            <a:solidFill>
              <a:srgbClr val="F2E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E3B866-2E78-44D9-B6DF-678D66D9FC0E}"/>
              </a:ext>
            </a:extLst>
          </p:cNvPr>
          <p:cNvSpPr txBox="1"/>
          <p:nvPr/>
        </p:nvSpPr>
        <p:spPr>
          <a:xfrm>
            <a:off x="2636729" y="1921109"/>
            <a:ext cx="154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4690E-844E-4707-A641-A126C69ED221}"/>
              </a:ext>
            </a:extLst>
          </p:cNvPr>
          <p:cNvCxnSpPr>
            <a:cxnSpLocks/>
          </p:cNvCxnSpPr>
          <p:nvPr/>
        </p:nvCxnSpPr>
        <p:spPr>
          <a:xfrm>
            <a:off x="4520754" y="4324469"/>
            <a:ext cx="0" cy="463460"/>
          </a:xfrm>
          <a:prstGeom prst="line">
            <a:avLst/>
          </a:prstGeom>
          <a:ln w="12700">
            <a:solidFill>
              <a:srgbClr val="F2E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ED5818-9DFD-417D-ACA8-665ECBC30E64}"/>
              </a:ext>
            </a:extLst>
          </p:cNvPr>
          <p:cNvSpPr txBox="1"/>
          <p:nvPr/>
        </p:nvSpPr>
        <p:spPr>
          <a:xfrm>
            <a:off x="3750129" y="4829341"/>
            <a:ext cx="154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차별성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B8544AE-DF8D-4D2C-B877-23B75193F72B}"/>
              </a:ext>
            </a:extLst>
          </p:cNvPr>
          <p:cNvCxnSpPr>
            <a:cxnSpLocks/>
          </p:cNvCxnSpPr>
          <p:nvPr/>
        </p:nvCxnSpPr>
        <p:spPr>
          <a:xfrm>
            <a:off x="5548742" y="2289544"/>
            <a:ext cx="0" cy="463460"/>
          </a:xfrm>
          <a:prstGeom prst="line">
            <a:avLst/>
          </a:prstGeom>
          <a:ln w="12700">
            <a:solidFill>
              <a:srgbClr val="F2E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998FF3-1986-4AC2-826D-D8F9E5F3A932}"/>
              </a:ext>
            </a:extLst>
          </p:cNvPr>
          <p:cNvSpPr txBox="1"/>
          <p:nvPr/>
        </p:nvSpPr>
        <p:spPr>
          <a:xfrm>
            <a:off x="4775130" y="1921109"/>
            <a:ext cx="154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80D1647-EE75-4663-A7D1-3D18D29E0EC6}"/>
              </a:ext>
            </a:extLst>
          </p:cNvPr>
          <p:cNvCxnSpPr>
            <a:cxnSpLocks/>
          </p:cNvCxnSpPr>
          <p:nvPr/>
        </p:nvCxnSpPr>
        <p:spPr>
          <a:xfrm>
            <a:off x="7645724" y="2289544"/>
            <a:ext cx="0" cy="463460"/>
          </a:xfrm>
          <a:prstGeom prst="line">
            <a:avLst/>
          </a:prstGeom>
          <a:ln w="12700">
            <a:solidFill>
              <a:srgbClr val="8C8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E73256-1D58-4732-8307-C97EAEA5CA69}"/>
              </a:ext>
            </a:extLst>
          </p:cNvPr>
          <p:cNvSpPr txBox="1"/>
          <p:nvPr/>
        </p:nvSpPr>
        <p:spPr>
          <a:xfrm>
            <a:off x="6744577" y="1753927"/>
            <a:ext cx="179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미완성 기능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BC3BC23-DDDB-4A30-BC4D-1F5CBCEB5ED1}"/>
              </a:ext>
            </a:extLst>
          </p:cNvPr>
          <p:cNvCxnSpPr>
            <a:cxnSpLocks/>
          </p:cNvCxnSpPr>
          <p:nvPr/>
        </p:nvCxnSpPr>
        <p:spPr>
          <a:xfrm>
            <a:off x="6583469" y="4324469"/>
            <a:ext cx="0" cy="463460"/>
          </a:xfrm>
          <a:prstGeom prst="line">
            <a:avLst/>
          </a:prstGeom>
          <a:ln w="12700">
            <a:solidFill>
              <a:srgbClr val="8C8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E3F25EB-B979-412B-92CA-C44FF41155C4}"/>
              </a:ext>
            </a:extLst>
          </p:cNvPr>
          <p:cNvSpPr txBox="1"/>
          <p:nvPr/>
        </p:nvSpPr>
        <p:spPr>
          <a:xfrm>
            <a:off x="5812844" y="4829341"/>
            <a:ext cx="154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989256-5B09-48A8-A279-635B51A1097C}"/>
              </a:ext>
            </a:extLst>
          </p:cNvPr>
          <p:cNvCxnSpPr>
            <a:cxnSpLocks/>
          </p:cNvCxnSpPr>
          <p:nvPr/>
        </p:nvCxnSpPr>
        <p:spPr>
          <a:xfrm>
            <a:off x="8704974" y="4329096"/>
            <a:ext cx="0" cy="463460"/>
          </a:xfrm>
          <a:prstGeom prst="line">
            <a:avLst/>
          </a:prstGeom>
          <a:ln w="12700">
            <a:solidFill>
              <a:srgbClr val="8C86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160B14-D39C-46A0-BBDC-3D62C5209072}"/>
              </a:ext>
            </a:extLst>
          </p:cNvPr>
          <p:cNvSpPr txBox="1"/>
          <p:nvPr/>
        </p:nvSpPr>
        <p:spPr>
          <a:xfrm>
            <a:off x="7934349" y="4833968"/>
            <a:ext cx="1541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향후계획</a:t>
            </a:r>
          </a:p>
        </p:txBody>
      </p:sp>
    </p:spTree>
    <p:extLst>
      <p:ext uri="{BB962C8B-B14F-4D97-AF65-F5344CB8AC3E}">
        <p14:creationId xmlns:p14="http://schemas.microsoft.com/office/powerpoint/2010/main" val="38287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9227-16E5-42A2-A3E1-28878D3C6D23}"/>
              </a:ext>
            </a:extLst>
          </p:cNvPr>
          <p:cNvSpPr txBox="1"/>
          <p:nvPr/>
        </p:nvSpPr>
        <p:spPr>
          <a:xfrm>
            <a:off x="239734" y="284388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21602D4-A12A-4713-9CAF-403B0EEB9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280" y="2941504"/>
            <a:ext cx="3267440" cy="3267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66368F-396C-4967-9083-AE456C19B315}"/>
              </a:ext>
            </a:extLst>
          </p:cNvPr>
          <p:cNvSpPr txBox="1"/>
          <p:nvPr/>
        </p:nvSpPr>
        <p:spPr>
          <a:xfrm>
            <a:off x="2238129" y="3610398"/>
            <a:ext cx="244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스터디 그룹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A2C5E1-74B9-42E9-AFF3-2EA0B24E2929}"/>
              </a:ext>
            </a:extLst>
          </p:cNvPr>
          <p:cNvSpPr txBox="1"/>
          <p:nvPr/>
        </p:nvSpPr>
        <p:spPr>
          <a:xfrm>
            <a:off x="6506847" y="1766304"/>
            <a:ext cx="244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4D4A0-B285-4BD8-940F-3A7625AEB29B}"/>
              </a:ext>
            </a:extLst>
          </p:cNvPr>
          <p:cNvSpPr txBox="1"/>
          <p:nvPr/>
        </p:nvSpPr>
        <p:spPr>
          <a:xfrm>
            <a:off x="7168724" y="3348788"/>
            <a:ext cx="244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동아리</a:t>
            </a:r>
          </a:p>
        </p:txBody>
      </p:sp>
    </p:spTree>
    <p:extLst>
      <p:ext uri="{BB962C8B-B14F-4D97-AF65-F5344CB8AC3E}">
        <p14:creationId xmlns:p14="http://schemas.microsoft.com/office/powerpoint/2010/main" val="858439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B66368F-396C-4967-9083-AE456C19B315}"/>
              </a:ext>
            </a:extLst>
          </p:cNvPr>
          <p:cNvSpPr txBox="1"/>
          <p:nvPr/>
        </p:nvSpPr>
        <p:spPr>
          <a:xfrm>
            <a:off x="4947370" y="2796677"/>
            <a:ext cx="244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지인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A2C5E1-74B9-42E9-AFF3-2EA0B24E2929}"/>
              </a:ext>
            </a:extLst>
          </p:cNvPr>
          <p:cNvSpPr txBox="1"/>
          <p:nvPr/>
        </p:nvSpPr>
        <p:spPr>
          <a:xfrm>
            <a:off x="6285256" y="4128538"/>
            <a:ext cx="244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친한 친구끼리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EF8551-0672-4619-A624-7F5BA2E2F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2" t="9173" r="13110" b="8038"/>
          <a:stretch/>
        </p:blipFill>
        <p:spPr>
          <a:xfrm>
            <a:off x="3441580" y="2156657"/>
            <a:ext cx="1242294" cy="14233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0A5B60-C27C-45C2-A9F4-B518937EB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22" y="2246739"/>
            <a:ext cx="1243182" cy="12431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1D585A-2AAA-4344-8CEA-0DBC5F8914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183" t="22979" r="34643" b="22461"/>
          <a:stretch/>
        </p:blipFill>
        <p:spPr>
          <a:xfrm>
            <a:off x="4625151" y="3958514"/>
            <a:ext cx="1157313" cy="108218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E5918BDA-9731-41F6-A0B0-B27E5198E7C7}"/>
              </a:ext>
            </a:extLst>
          </p:cNvPr>
          <p:cNvGrpSpPr/>
          <p:nvPr/>
        </p:nvGrpSpPr>
        <p:grpSpPr>
          <a:xfrm>
            <a:off x="2596532" y="1455590"/>
            <a:ext cx="7147420" cy="4068661"/>
            <a:chOff x="2596532" y="1455590"/>
            <a:chExt cx="7147420" cy="406866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5FF2681-CFEA-40F8-914C-47AF280CBB39}"/>
                </a:ext>
              </a:extLst>
            </p:cNvPr>
            <p:cNvSpPr/>
            <p:nvPr/>
          </p:nvSpPr>
          <p:spPr>
            <a:xfrm>
              <a:off x="2596532" y="1455590"/>
              <a:ext cx="7147420" cy="4068661"/>
            </a:xfrm>
            <a:prstGeom prst="rect">
              <a:avLst/>
            </a:prstGeom>
            <a:solidFill>
              <a:srgbClr val="2F354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AE402C-9C22-457E-BA78-77B071BEED2D}"/>
                </a:ext>
              </a:extLst>
            </p:cNvPr>
            <p:cNvSpPr txBox="1"/>
            <p:nvPr/>
          </p:nvSpPr>
          <p:spPr>
            <a:xfrm>
              <a:off x="4739213" y="2899486"/>
              <a:ext cx="29356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한계 발생</a:t>
              </a:r>
              <a:r>
                <a:rPr lang="en-US" altLang="ko-KR" sz="4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sz="4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11CE38D-2347-4676-A146-AB0588A63531}"/>
              </a:ext>
            </a:extLst>
          </p:cNvPr>
          <p:cNvSpPr txBox="1"/>
          <p:nvPr/>
        </p:nvSpPr>
        <p:spPr>
          <a:xfrm>
            <a:off x="239734" y="284388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38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물음표">
            <a:extLst>
              <a:ext uri="{FF2B5EF4-FFF2-40B4-BE49-F238E27FC236}">
                <a16:creationId xmlns:a16="http://schemas.microsoft.com/office/drawing/2014/main" id="{F1B3C316-AD32-4EB1-8D7C-0EBB3E9F1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902" y="1531058"/>
            <a:ext cx="3785438" cy="378543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3F3B13E7-4962-4F08-8C45-2833C58312D0}"/>
              </a:ext>
            </a:extLst>
          </p:cNvPr>
          <p:cNvGrpSpPr/>
          <p:nvPr/>
        </p:nvGrpSpPr>
        <p:grpSpPr>
          <a:xfrm>
            <a:off x="4438307" y="1855222"/>
            <a:ext cx="3498242" cy="4378699"/>
            <a:chOff x="7452525" y="2030890"/>
            <a:chExt cx="3498242" cy="43786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12E429D-CC47-4AFA-95EA-AF2056CA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445" y="2030890"/>
              <a:ext cx="3002883" cy="300288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5DE613-BB57-4FFF-A74D-D665DFE38194}"/>
                </a:ext>
              </a:extLst>
            </p:cNvPr>
            <p:cNvSpPr txBox="1"/>
            <p:nvPr/>
          </p:nvSpPr>
          <p:spPr>
            <a:xfrm>
              <a:off x="7452525" y="5086150"/>
              <a:ext cx="349824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함께 </a:t>
              </a:r>
              <a:r>
                <a:rPr lang="ko-KR" altLang="en-US" sz="4000" dirty="0" err="1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할래</a:t>
              </a:r>
              <a:r>
                <a:rPr lang="en-US" altLang="ko-KR" sz="4000" dirty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?</a:t>
              </a:r>
            </a:p>
            <a:p>
              <a:pPr algn="ctr"/>
              <a:r>
                <a:rPr lang="en-US" altLang="ko-KR" sz="4000" dirty="0">
                  <a:latin typeface="야놀자 야체 R" panose="02020603020101020101" pitchFamily="18" charset="-127"/>
                  <a:ea typeface="야놀자 야체 R" panose="02020603020101020101" pitchFamily="18" charset="-127"/>
                </a:rPr>
                <a:t>With Us</a:t>
              </a:r>
              <a:endParaRPr lang="ko-KR" altLang="en-US" sz="4000" dirty="0"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B9B7343-3A4B-4120-AD61-E0A36C41D1DE}"/>
              </a:ext>
            </a:extLst>
          </p:cNvPr>
          <p:cNvSpPr txBox="1"/>
          <p:nvPr/>
        </p:nvSpPr>
        <p:spPr>
          <a:xfrm>
            <a:off x="239734" y="284388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04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8E6940-F845-47E8-A93A-1980BFCFCC34}"/>
              </a:ext>
            </a:extLst>
          </p:cNvPr>
          <p:cNvSpPr txBox="1"/>
          <p:nvPr/>
        </p:nvSpPr>
        <p:spPr>
          <a:xfrm>
            <a:off x="151612" y="293716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0C9333C-B2A0-4DE9-90E4-91BE00FC122D}"/>
              </a:ext>
            </a:extLst>
          </p:cNvPr>
          <p:cNvGrpSpPr/>
          <p:nvPr/>
        </p:nvGrpSpPr>
        <p:grpSpPr>
          <a:xfrm>
            <a:off x="1108971" y="2438158"/>
            <a:ext cx="5065416" cy="1291905"/>
            <a:chOff x="8548160" y="1416677"/>
            <a:chExt cx="5065416" cy="129190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43AAA67-02E7-41CC-9D17-1D8EEC772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37" r="1355" b="65279"/>
            <a:stretch/>
          </p:blipFill>
          <p:spPr>
            <a:xfrm>
              <a:off x="8667991" y="1416677"/>
              <a:ext cx="2472368" cy="1291905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243DDA0-816D-4568-93AF-383388BC2F18}"/>
                </a:ext>
              </a:extLst>
            </p:cNvPr>
            <p:cNvSpPr/>
            <p:nvPr/>
          </p:nvSpPr>
          <p:spPr>
            <a:xfrm>
              <a:off x="8548160" y="2213632"/>
              <a:ext cx="998290" cy="3607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CBFC46-A2DE-476C-AAFB-116C20E9BA18}"/>
                </a:ext>
              </a:extLst>
            </p:cNvPr>
            <p:cNvSpPr txBox="1"/>
            <p:nvPr/>
          </p:nvSpPr>
          <p:spPr>
            <a:xfrm>
              <a:off x="10770651" y="1440931"/>
              <a:ext cx="28429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학과 입력 필수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BE0CD40-727E-49EF-B721-1F9DAD242A99}"/>
              </a:ext>
            </a:extLst>
          </p:cNvPr>
          <p:cNvGrpSpPr/>
          <p:nvPr/>
        </p:nvGrpSpPr>
        <p:grpSpPr>
          <a:xfrm>
            <a:off x="6105021" y="986213"/>
            <a:ext cx="5056877" cy="2139193"/>
            <a:chOff x="-1042671" y="1958046"/>
            <a:chExt cx="5056877" cy="21391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C8167E-16A6-4F2C-B5F4-99B1D656C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255" r="1" b="57788"/>
            <a:stretch/>
          </p:blipFill>
          <p:spPr>
            <a:xfrm>
              <a:off x="1277763" y="1958046"/>
              <a:ext cx="2671180" cy="213919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47D2015-9F4A-4A1A-8116-1C61272D0607}"/>
                </a:ext>
              </a:extLst>
            </p:cNvPr>
            <p:cNvSpPr/>
            <p:nvPr/>
          </p:nvSpPr>
          <p:spPr>
            <a:xfrm>
              <a:off x="3015916" y="2339493"/>
              <a:ext cx="998290" cy="3607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C03224-E7AB-4A0F-BDDA-1BC51F4F69B3}"/>
                </a:ext>
              </a:extLst>
            </p:cNvPr>
            <p:cNvSpPr txBox="1"/>
            <p:nvPr/>
          </p:nvSpPr>
          <p:spPr>
            <a:xfrm>
              <a:off x="-1042671" y="3458740"/>
              <a:ext cx="28429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추천 시스템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CA45309-22FA-4CE8-B3CA-62D1B4949A4F}"/>
              </a:ext>
            </a:extLst>
          </p:cNvPr>
          <p:cNvGrpSpPr/>
          <p:nvPr/>
        </p:nvGrpSpPr>
        <p:grpSpPr>
          <a:xfrm>
            <a:off x="4436382" y="3125406"/>
            <a:ext cx="3628576" cy="3320109"/>
            <a:chOff x="4436382" y="3125406"/>
            <a:chExt cx="3628576" cy="332010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16EFBE-551E-4B74-8337-054BCCC7E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748" r="404" b="24726"/>
            <a:stretch/>
          </p:blipFill>
          <p:spPr>
            <a:xfrm>
              <a:off x="4436382" y="3125406"/>
              <a:ext cx="3628576" cy="284792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88C3EB-ACC5-42B7-9B61-CD28EE4B02DB}"/>
                </a:ext>
              </a:extLst>
            </p:cNvPr>
            <p:cNvSpPr txBox="1"/>
            <p:nvPr/>
          </p:nvSpPr>
          <p:spPr>
            <a:xfrm>
              <a:off x="4883888" y="6014628"/>
              <a:ext cx="28429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포트폴리오 입력 기능</a:t>
              </a:r>
              <a:endPara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18AE556-38F9-448A-AA75-34AD9DC5B357}"/>
              </a:ext>
            </a:extLst>
          </p:cNvPr>
          <p:cNvGrpSpPr/>
          <p:nvPr/>
        </p:nvGrpSpPr>
        <p:grpSpPr>
          <a:xfrm>
            <a:off x="2531311" y="1268527"/>
            <a:ext cx="7147420" cy="4068661"/>
            <a:chOff x="2679241" y="1622808"/>
            <a:chExt cx="7147420" cy="406866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E0F7BB-ADC8-463B-98B7-BFDA4ACC1003}"/>
                </a:ext>
              </a:extLst>
            </p:cNvPr>
            <p:cNvSpPr/>
            <p:nvPr/>
          </p:nvSpPr>
          <p:spPr>
            <a:xfrm>
              <a:off x="2679241" y="1622808"/>
              <a:ext cx="7147420" cy="4068661"/>
            </a:xfrm>
            <a:prstGeom prst="rect">
              <a:avLst/>
            </a:prstGeom>
            <a:solidFill>
              <a:srgbClr val="2F354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C75F8A-90FA-4318-A757-37FDC7797530}"/>
                </a:ext>
              </a:extLst>
            </p:cNvPr>
            <p:cNvSpPr txBox="1"/>
            <p:nvPr/>
          </p:nvSpPr>
          <p:spPr>
            <a:xfrm>
              <a:off x="4314079" y="3161105"/>
              <a:ext cx="34248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신뢰도 보장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2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9227-16E5-42A2-A3E1-28878D3C6D23}"/>
              </a:ext>
            </a:extLst>
          </p:cNvPr>
          <p:cNvSpPr txBox="1"/>
          <p:nvPr/>
        </p:nvSpPr>
        <p:spPr>
          <a:xfrm>
            <a:off x="129566" y="307771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86D48AF-BF10-4EE6-802D-5B2BDC5CD3D1}"/>
              </a:ext>
            </a:extLst>
          </p:cNvPr>
          <p:cNvGrpSpPr/>
          <p:nvPr/>
        </p:nvGrpSpPr>
        <p:grpSpPr>
          <a:xfrm>
            <a:off x="4990020" y="1430491"/>
            <a:ext cx="2445745" cy="2207894"/>
            <a:chOff x="2344012" y="3563011"/>
            <a:chExt cx="2445745" cy="22078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3E2499-C557-4273-9BBC-D092CA6E9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096" y="3563011"/>
              <a:ext cx="1923576" cy="19235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B698D7-292A-41BD-9E6C-8FB9E744FE3C}"/>
                </a:ext>
              </a:extLst>
            </p:cNvPr>
            <p:cNvSpPr txBox="1"/>
            <p:nvPr/>
          </p:nvSpPr>
          <p:spPr>
            <a:xfrm>
              <a:off x="2344012" y="5309240"/>
              <a:ext cx="24457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분위기 형성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381281-F84F-4316-AC32-69CBEE920C74}"/>
              </a:ext>
            </a:extLst>
          </p:cNvPr>
          <p:cNvGrpSpPr/>
          <p:nvPr/>
        </p:nvGrpSpPr>
        <p:grpSpPr>
          <a:xfrm>
            <a:off x="3099409" y="3807921"/>
            <a:ext cx="2824892" cy="2410408"/>
            <a:chOff x="5257080" y="3858550"/>
            <a:chExt cx="2824892" cy="24104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BD0D69A-1CB8-44AE-B173-82FD3D840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0292" y="3858550"/>
              <a:ext cx="1923576" cy="19235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2E15D0-9EF6-42C9-9BBE-0FE334D32C91}"/>
                </a:ext>
              </a:extLst>
            </p:cNvPr>
            <p:cNvSpPr txBox="1"/>
            <p:nvPr/>
          </p:nvSpPr>
          <p:spPr>
            <a:xfrm>
              <a:off x="5257080" y="5807293"/>
              <a:ext cx="2824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공모전 관리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29CB2B-F8B7-4D05-8AE4-5E710027C9D5}"/>
              </a:ext>
            </a:extLst>
          </p:cNvPr>
          <p:cNvGrpSpPr/>
          <p:nvPr/>
        </p:nvGrpSpPr>
        <p:grpSpPr>
          <a:xfrm>
            <a:off x="6943162" y="3638385"/>
            <a:ext cx="2824892" cy="2489418"/>
            <a:chOff x="8381103" y="2794655"/>
            <a:chExt cx="2824892" cy="248941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A79CE4-D8E4-4D23-B3F3-816B6A708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594" y="2794655"/>
              <a:ext cx="1923576" cy="192357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F754DF-6AB3-4389-8CB5-A622E5286CF8}"/>
                </a:ext>
              </a:extLst>
            </p:cNvPr>
            <p:cNvSpPr txBox="1"/>
            <p:nvPr/>
          </p:nvSpPr>
          <p:spPr>
            <a:xfrm>
              <a:off x="8381103" y="4822408"/>
              <a:ext cx="2824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타 학과와의 교류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92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9227-16E5-42A2-A3E1-28878D3C6D23}"/>
              </a:ext>
            </a:extLst>
          </p:cNvPr>
          <p:cNvSpPr txBox="1"/>
          <p:nvPr/>
        </p:nvSpPr>
        <p:spPr>
          <a:xfrm>
            <a:off x="157649" y="307771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With_us_1">
            <a:hlinkClick r:id="" action="ppaction://media"/>
            <a:extLst>
              <a:ext uri="{FF2B5EF4-FFF2-40B4-BE49-F238E27FC236}">
                <a16:creationId xmlns:a16="http://schemas.microsoft.com/office/drawing/2014/main" id="{F6A295DE-A35B-4271-823F-DF2547923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29802" y="280487"/>
            <a:ext cx="3542075" cy="62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87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5DC584-574E-47BB-9B05-1334AABE4129}"/>
              </a:ext>
            </a:extLst>
          </p:cNvPr>
          <p:cNvSpPr/>
          <p:nvPr/>
        </p:nvSpPr>
        <p:spPr>
          <a:xfrm>
            <a:off x="250751" y="241669"/>
            <a:ext cx="11690498" cy="6374661"/>
          </a:xfrm>
          <a:prstGeom prst="rect">
            <a:avLst/>
          </a:prstGeom>
          <a:noFill/>
          <a:ln w="19050">
            <a:solidFill>
              <a:srgbClr val="666A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0C61BB9-D17E-48AF-A441-CE622012A010}"/>
              </a:ext>
            </a:extLst>
          </p:cNvPr>
          <p:cNvSpPr/>
          <p:nvPr/>
        </p:nvSpPr>
        <p:spPr>
          <a:xfrm>
            <a:off x="-411126" y="-396948"/>
            <a:ext cx="1786269" cy="1786269"/>
          </a:xfrm>
          <a:prstGeom prst="ellipse">
            <a:avLst/>
          </a:prstGeom>
          <a:solidFill>
            <a:srgbClr val="666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279227-16E5-42A2-A3E1-28878D3C6D23}"/>
              </a:ext>
            </a:extLst>
          </p:cNvPr>
          <p:cNvSpPr txBox="1"/>
          <p:nvPr/>
        </p:nvSpPr>
        <p:spPr>
          <a:xfrm>
            <a:off x="173634" y="280943"/>
            <a:ext cx="16303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7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E1E86-AD9D-4DEE-BBEC-D9D8D6286D1A}"/>
              </a:ext>
            </a:extLst>
          </p:cNvPr>
          <p:cNvSpPr txBox="1"/>
          <p:nvPr/>
        </p:nvSpPr>
        <p:spPr>
          <a:xfrm>
            <a:off x="1628786" y="481356"/>
            <a:ext cx="6110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66A7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미완성 기능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453DAF-39AB-4060-8B71-79F1A364F69F}"/>
              </a:ext>
            </a:extLst>
          </p:cNvPr>
          <p:cNvCxnSpPr>
            <a:cxnSpLocks/>
          </p:cNvCxnSpPr>
          <p:nvPr/>
        </p:nvCxnSpPr>
        <p:spPr>
          <a:xfrm>
            <a:off x="1375143" y="1108364"/>
            <a:ext cx="3508745" cy="0"/>
          </a:xfrm>
          <a:prstGeom prst="line">
            <a:avLst/>
          </a:prstGeom>
          <a:ln w="12700">
            <a:solidFill>
              <a:srgbClr val="666A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3FACECAB-CE89-4F42-A9CA-FABDE61A2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40" y="1568848"/>
            <a:ext cx="515708" cy="5157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1FC8520-9DC6-4436-8B45-C65B229E4B85}"/>
              </a:ext>
            </a:extLst>
          </p:cNvPr>
          <p:cNvSpPr txBox="1"/>
          <p:nvPr/>
        </p:nvSpPr>
        <p:spPr>
          <a:xfrm>
            <a:off x="5362686" y="1548522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해시태그 검색</a:t>
            </a:r>
            <a:endParaRPr lang="ko-KR" altLang="en-US" sz="2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D62DD1-895D-4BAD-9C65-424C8EA356A5}"/>
              </a:ext>
            </a:extLst>
          </p:cNvPr>
          <p:cNvSpPr txBox="1"/>
          <p:nvPr/>
        </p:nvSpPr>
        <p:spPr>
          <a:xfrm>
            <a:off x="5402537" y="2580676"/>
            <a:ext cx="1752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 분석</a:t>
            </a:r>
            <a:endParaRPr lang="ko-KR" altLang="en-US" sz="22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98B9A3C-D01B-4AE1-B849-DC3EB72050B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82" y="2456677"/>
            <a:ext cx="620855" cy="6208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F77D5D-168D-4293-8849-E1BB58E30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302" y="3713335"/>
            <a:ext cx="455146" cy="4551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1F4F18D-95D7-4546-94D1-B4E8BB800A31}"/>
              </a:ext>
            </a:extLst>
          </p:cNvPr>
          <p:cNvSpPr txBox="1"/>
          <p:nvPr/>
        </p:nvSpPr>
        <p:spPr>
          <a:xfrm>
            <a:off x="5362686" y="3737594"/>
            <a:ext cx="20429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공모전 카테고리</a:t>
            </a:r>
            <a:endParaRPr lang="ko-KR" altLang="en-US" sz="22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53382DD-6704-4560-92FA-96BB1A867C3C}"/>
              </a:ext>
            </a:extLst>
          </p:cNvPr>
          <p:cNvSpPr/>
          <p:nvPr/>
        </p:nvSpPr>
        <p:spPr>
          <a:xfrm>
            <a:off x="4429740" y="4729058"/>
            <a:ext cx="620854" cy="369332"/>
          </a:xfrm>
          <a:prstGeom prst="roundRect">
            <a:avLst/>
          </a:prstGeom>
          <a:solidFill>
            <a:srgbClr val="8C8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참가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80F39-CEF4-49E2-A7A2-A16312B5A439}"/>
              </a:ext>
            </a:extLst>
          </p:cNvPr>
          <p:cNvSpPr txBox="1"/>
          <p:nvPr/>
        </p:nvSpPr>
        <p:spPr>
          <a:xfrm>
            <a:off x="5402537" y="4700329"/>
            <a:ext cx="1835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참가</a:t>
            </a:r>
            <a:endParaRPr lang="ko-KR" alt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" name="그래픽 17" descr="엄지손가락 위로 기호">
            <a:extLst>
              <a:ext uri="{FF2B5EF4-FFF2-40B4-BE49-F238E27FC236}">
                <a16:creationId xmlns:a16="http://schemas.microsoft.com/office/drawing/2014/main" id="{BA42F1C6-27A0-4F18-A495-DD22A8BC0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1638" y="5604413"/>
            <a:ext cx="490024" cy="4900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13B557-2F78-4D54-9518-ADC0105C47AE}"/>
              </a:ext>
            </a:extLst>
          </p:cNvPr>
          <p:cNvSpPr txBox="1"/>
          <p:nvPr/>
        </p:nvSpPr>
        <p:spPr>
          <a:xfrm>
            <a:off x="5402537" y="5665968"/>
            <a:ext cx="1835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</a:t>
            </a:r>
            <a:endParaRPr lang="ko-KR" altLang="en-US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506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110</Words>
  <Application>Microsoft Office PowerPoint</Application>
  <PresentationFormat>와이드스크린</PresentationFormat>
  <Paragraphs>61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맑은 고딕</vt:lpstr>
      <vt:lpstr>야놀자 야체 R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나연 김</dc:creator>
  <cp:lastModifiedBy>김 미경</cp:lastModifiedBy>
  <cp:revision>41</cp:revision>
  <dcterms:created xsi:type="dcterms:W3CDTF">2020-02-26T05:27:49Z</dcterms:created>
  <dcterms:modified xsi:type="dcterms:W3CDTF">2020-02-26T10:17:58Z</dcterms:modified>
</cp:coreProperties>
</file>